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25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BBBCCD-EE02-4450-BF26-B72C8E7E33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BADA5BE-8AF2-4150-B3FB-9164585DB6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id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636D3F-7F68-46BC-8372-742FD36550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5A2DF-C69D-40FA-BA64-533736C019BD}" type="datetimeFigureOut">
              <a:rPr lang="id-ID" smtClean="0"/>
              <a:t>20/10/2020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F2F452-EEEF-45A6-A6E5-F8A58C38F1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C55C64-507F-4A77-BAE4-0A2CB8FDE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41B8D-CAAD-4BF0-B78D-E7617D4EE62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77837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47E1C6-4792-4123-9357-16DB866AC5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4071A68-6805-4288-85B9-D9DFF10893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275F36-EC77-4B65-B87B-2E1093098A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5A2DF-C69D-40FA-BA64-533736C019BD}" type="datetimeFigureOut">
              <a:rPr lang="id-ID" smtClean="0"/>
              <a:t>20/10/2020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EFC8E1-AE35-45B5-89B8-FB2DB0EA94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86680C-E77B-4264-A687-25FAC3016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41B8D-CAAD-4BF0-B78D-E7617D4EE62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11977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EE8DB64-8E4F-4C97-944D-52BBBCAD8BA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042C050-A93D-4B64-B21E-DEED6A745E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7E4BE3-F407-4DB8-A893-7CFAE2862F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5A2DF-C69D-40FA-BA64-533736C019BD}" type="datetimeFigureOut">
              <a:rPr lang="id-ID" smtClean="0"/>
              <a:t>20/10/2020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B9284A-7FBA-486B-835A-D55125AA41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07D2A4-BB88-4F7C-8F9F-06D51A0D6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41B8D-CAAD-4BF0-B78D-E7617D4EE62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67142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6F1B14-5AAC-43CC-8A63-E4DEA0AE56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DE25B9-7D2B-452A-887B-B2421B1C94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4A2573-4FDE-41C9-8C30-C268D7D0C6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5A2DF-C69D-40FA-BA64-533736C019BD}" type="datetimeFigureOut">
              <a:rPr lang="id-ID" smtClean="0"/>
              <a:t>20/10/2020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C04655-FC72-4FBE-B592-B4A09ED9C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FDE042-E373-47BC-82FC-78A33FA598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41B8D-CAAD-4BF0-B78D-E7617D4EE62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28982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2535DC-44A2-4CD5-B7DB-2D584835C3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9C457D-61F8-4572-8336-BEE62EBFC3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4A1156-EDCF-4D99-98AB-544A927808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5A2DF-C69D-40FA-BA64-533736C019BD}" type="datetimeFigureOut">
              <a:rPr lang="id-ID" smtClean="0"/>
              <a:t>20/10/2020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A3F6F8-D33A-4C2E-A511-DD614D112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03D81F-FAE5-48D7-9A28-1BC6C55271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41B8D-CAAD-4BF0-B78D-E7617D4EE62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52876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32DBBA-023F-4733-B9D6-1C4A45740A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41332C-475B-4EF5-82AC-C6FAFE3DBE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0DBAD1-E1D7-4513-B034-2C6D888586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D0B476-6E1D-481A-B93B-B280E5B737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5A2DF-C69D-40FA-BA64-533736C019BD}" type="datetimeFigureOut">
              <a:rPr lang="id-ID" smtClean="0"/>
              <a:t>20/10/2020</a:t>
            </a:fld>
            <a:endParaRPr lang="id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A08D6A-B1F7-4118-B9FC-DC4144AF14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EE77B6-AB5D-41D8-94A6-784F3F77D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41B8D-CAAD-4BF0-B78D-E7617D4EE62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60244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2AF302-31AD-4240-8C75-76B67A7FB2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B2CE9D-6CF8-4B84-87A5-8E944DCCF8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E4A082-0997-4522-865D-64B070672E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5F22AAE-C23E-4772-9309-7B44720C73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A135E14-E76D-4C59-A970-4C3E12F4E63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0BD9598-9F83-44C4-8F41-05B306F51C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5A2DF-C69D-40FA-BA64-533736C019BD}" type="datetimeFigureOut">
              <a:rPr lang="id-ID" smtClean="0"/>
              <a:t>20/10/2020</a:t>
            </a:fld>
            <a:endParaRPr lang="id-I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FC28531-A0C8-4A66-B0EC-CAC81B0886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64DA560-2E8E-48E5-9565-E7A7760B5F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41B8D-CAAD-4BF0-B78D-E7617D4EE62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67099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77778F-56EA-4632-B457-4677A3FDA6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F197EFA-B99D-4A88-A762-5E3C02BC59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5A2DF-C69D-40FA-BA64-533736C019BD}" type="datetimeFigureOut">
              <a:rPr lang="id-ID" smtClean="0"/>
              <a:t>20/10/2020</a:t>
            </a:fld>
            <a:endParaRPr lang="id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D9A5A27-D98F-49EE-8672-687D47D637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21CF49-5B0C-4703-9149-CD0B75D7AF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41B8D-CAAD-4BF0-B78D-E7617D4EE62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57232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FD6EEDE-A880-4474-82D3-5F34E84F54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5A2DF-C69D-40FA-BA64-533736C019BD}" type="datetimeFigureOut">
              <a:rPr lang="id-ID" smtClean="0"/>
              <a:t>20/10/2020</a:t>
            </a:fld>
            <a:endParaRPr lang="id-I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84F32DC-6724-4DF5-B919-11887A602B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ACBEB9-63B6-4FF1-9CBE-C28D33C213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41B8D-CAAD-4BF0-B78D-E7617D4EE62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03221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01E826-DA4C-411E-892C-B3162EE6D4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2E0C25-C2ED-4202-B016-125AD55B19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E537AD-F860-4460-99AC-E4CBB73A4F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8ADE8C-D576-4DD9-BA34-0DCEFEFDD7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5A2DF-C69D-40FA-BA64-533736C019BD}" type="datetimeFigureOut">
              <a:rPr lang="id-ID" smtClean="0"/>
              <a:t>20/10/2020</a:t>
            </a:fld>
            <a:endParaRPr lang="id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0EB33B-04CE-443A-AFDA-FAC855A368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864464-6944-452E-84B9-9C379D4F90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41B8D-CAAD-4BF0-B78D-E7617D4EE62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54738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6625F1-BCEB-4FA3-8A1F-9F5EF6018B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D214AC1-021C-4555-BA06-B467BC24E63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3978AA-4B5B-41E3-BF20-8F4510C1B9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05AE50-F600-4545-957C-B741195B53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5A2DF-C69D-40FA-BA64-533736C019BD}" type="datetimeFigureOut">
              <a:rPr lang="id-ID" smtClean="0"/>
              <a:t>20/10/2020</a:t>
            </a:fld>
            <a:endParaRPr lang="id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4B375B-45E6-4A9F-BB1E-CE569D2684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E36227-1B10-4D96-A621-F0549FC1E2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41B8D-CAAD-4BF0-B78D-E7617D4EE62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28600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DD9CB40-1385-4EB1-9ECC-EC68366C29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74F6DC-D3E0-4996-A4E0-5FEF943BCA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7D508F-CCA8-4630-93F2-71C864036C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F5A2DF-C69D-40FA-BA64-533736C019BD}" type="datetimeFigureOut">
              <a:rPr lang="id-ID" smtClean="0"/>
              <a:t>20/10/2020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9285F3-4E72-4A77-86B7-7169B33DE0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5AC942-6FDF-436E-8D37-4158306BF5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A41B8D-CAAD-4BF0-B78D-E7617D4EE62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39242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andsoncoding.org/" TargetMode="External"/><Relationship Id="rId2" Type="http://schemas.openxmlformats.org/officeDocument/2006/relationships/hyperlink" Target="https://youtu.be/Z_S2uRjLZ14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5" name="Rectangle 74">
            <a:extLst>
              <a:ext uri="{FF2B5EF4-FFF2-40B4-BE49-F238E27FC236}">
                <a16:creationId xmlns:a16="http://schemas.microsoft.com/office/drawing/2014/main" id="{7F23EF37-19EC-4973-A7AF-4BBF68646D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1028" name="Picture 4" descr="Computer Science – What is computer science? – ElectroDealPro">
            <a:extLst>
              <a:ext uri="{FF2B5EF4-FFF2-40B4-BE49-F238E27FC236}">
                <a16:creationId xmlns:a16="http://schemas.microsoft.com/office/drawing/2014/main" id="{179DB1BF-64E8-4C2A-BA27-34CB11FCED9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4" b="-5"/>
          <a:stretch/>
        </p:blipFill>
        <p:spPr bwMode="auto">
          <a:xfrm>
            <a:off x="641276" y="557186"/>
            <a:ext cx="4013020" cy="2228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omputer Science Goes Beyond Coding | EdSurge News">
            <a:extLst>
              <a:ext uri="{FF2B5EF4-FFF2-40B4-BE49-F238E27FC236}">
                <a16:creationId xmlns:a16="http://schemas.microsoft.com/office/drawing/2014/main" id="{6AB9A044-847F-40B7-9EC5-5DDF97BB88E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72" r="27643" b="2"/>
          <a:stretch/>
        </p:blipFill>
        <p:spPr bwMode="auto">
          <a:xfrm>
            <a:off x="643467" y="2957665"/>
            <a:ext cx="4010830" cy="33431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25 Undergraduate Scholarships For Computer Science Students 2020">
            <a:extLst>
              <a:ext uri="{FF2B5EF4-FFF2-40B4-BE49-F238E27FC236}">
                <a16:creationId xmlns:a16="http://schemas.microsoft.com/office/drawing/2014/main" id="{CC4FE4F9-B62C-4184-9F8D-535F11F6A00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825" r="-2" b="-2"/>
          <a:stretch/>
        </p:blipFill>
        <p:spPr bwMode="auto">
          <a:xfrm>
            <a:off x="4846823" y="557189"/>
            <a:ext cx="6701710" cy="5743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9146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0269419-5B69-4922-9717-5C4639FC9E0A}"/>
              </a:ext>
            </a:extLst>
          </p:cNvPr>
          <p:cNvSpPr/>
          <p:nvPr/>
        </p:nvSpPr>
        <p:spPr>
          <a:xfrm>
            <a:off x="622417" y="424934"/>
            <a:ext cx="59784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dirty="0">
                <a:hlinkClick r:id="rId2"/>
              </a:rPr>
              <a:t>https://youtu.be/Z_S2uRjLZ14</a:t>
            </a:r>
            <a:r>
              <a:rPr lang="en-US" dirty="0"/>
              <a:t> computer science </a:t>
            </a:r>
            <a:endParaRPr lang="id-ID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B88B063-3834-4C24-A622-25C072F6808A}"/>
              </a:ext>
            </a:extLst>
          </p:cNvPr>
          <p:cNvSpPr/>
          <p:nvPr/>
        </p:nvSpPr>
        <p:spPr>
          <a:xfrm>
            <a:off x="504825" y="1088589"/>
            <a:ext cx="6096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+mj-lt"/>
              <a:buAutoNum type="arabicPeriod"/>
            </a:pPr>
            <a:r>
              <a:rPr lang="en-US" b="0" i="0" dirty="0" err="1">
                <a:solidFill>
                  <a:srgbClr val="000000"/>
                </a:solidFill>
                <a:effectLst/>
                <a:latin typeface="Nunito"/>
              </a:rPr>
              <a:t>Phsycially</a:t>
            </a:r>
            <a:r>
              <a:rPr lang="en-US" b="0" i="0" dirty="0">
                <a:solidFill>
                  <a:srgbClr val="000000"/>
                </a:solidFill>
                <a:effectLst/>
                <a:latin typeface="Nunito"/>
              </a:rPr>
              <a:t> allow students to model what the character on the screen is going to do (i.e. move in a circle, move left, move right, etc.)</a:t>
            </a:r>
          </a:p>
          <a:p>
            <a:pPr>
              <a:buFont typeface="+mj-lt"/>
              <a:buAutoNum type="arabicPeriod"/>
            </a:pPr>
            <a:r>
              <a:rPr lang="en-US" b="0" i="0" dirty="0">
                <a:solidFill>
                  <a:srgbClr val="000000"/>
                </a:solidFill>
                <a:effectLst/>
                <a:latin typeface="Nunito"/>
              </a:rPr>
              <a:t>Have students switch between driver and navigator mode in paired programming.</a:t>
            </a:r>
          </a:p>
          <a:p>
            <a:pPr>
              <a:buFont typeface="+mj-lt"/>
              <a:buAutoNum type="arabicPeriod"/>
            </a:pPr>
            <a:r>
              <a:rPr lang="en-US" b="0" i="0" dirty="0">
                <a:solidFill>
                  <a:srgbClr val="000000"/>
                </a:solidFill>
                <a:effectLst/>
                <a:latin typeface="Nunito"/>
              </a:rPr>
              <a:t>Materials like </a:t>
            </a:r>
            <a:r>
              <a:rPr lang="en-US" b="0" i="0" u="none" strike="noStrike" dirty="0">
                <a:solidFill>
                  <a:srgbClr val="3D85C6"/>
                </a:solidFill>
                <a:effectLst/>
                <a:latin typeface="Nunito"/>
                <a:hlinkClick r:id="rId3"/>
              </a:rPr>
              <a:t>Hands-On Coding Blocks</a:t>
            </a:r>
            <a:r>
              <a:rPr lang="en-US" b="0" i="0" dirty="0">
                <a:solidFill>
                  <a:srgbClr val="000000"/>
                </a:solidFill>
                <a:effectLst/>
                <a:latin typeface="Nunito"/>
              </a:rPr>
              <a:t> are helpful for planning out computer science projects. </a:t>
            </a:r>
          </a:p>
          <a:p>
            <a:pPr>
              <a:buFont typeface="+mj-lt"/>
              <a:buAutoNum type="arabicPeriod"/>
            </a:pPr>
            <a:r>
              <a:rPr lang="en-US" b="0" i="0" dirty="0">
                <a:solidFill>
                  <a:srgbClr val="000000"/>
                </a:solidFill>
                <a:effectLst/>
                <a:latin typeface="Nunito"/>
              </a:rPr>
              <a:t>Allow students to stand while working or sit on flexible furniture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3BEEC9F-E362-4B51-9856-567DED6AE93F}"/>
              </a:ext>
            </a:extLst>
          </p:cNvPr>
          <p:cNvSpPr/>
          <p:nvPr/>
        </p:nvSpPr>
        <p:spPr>
          <a:xfrm>
            <a:off x="5200650" y="4401741"/>
            <a:ext cx="6096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+mj-lt"/>
              <a:buAutoNum type="arabicPeriod"/>
            </a:pPr>
            <a:r>
              <a:rPr lang="en-US" b="0" i="0" dirty="0">
                <a:solidFill>
                  <a:srgbClr val="000000"/>
                </a:solidFill>
                <a:effectLst/>
                <a:latin typeface="Nunito"/>
              </a:rPr>
              <a:t>Allow students to draw or physically model what the character on the screen is going to do (i.e. move in a circle, move left, move right, etc.)</a:t>
            </a:r>
          </a:p>
          <a:p>
            <a:pPr>
              <a:buFont typeface="+mj-lt"/>
              <a:buAutoNum type="arabicPeriod"/>
            </a:pPr>
            <a:r>
              <a:rPr lang="en-US" b="0" i="0" dirty="0">
                <a:solidFill>
                  <a:srgbClr val="000000"/>
                </a:solidFill>
                <a:effectLst/>
                <a:latin typeface="Nunito"/>
              </a:rPr>
              <a:t>Have students switch between driver and navigator mode in paired programming.</a:t>
            </a:r>
          </a:p>
          <a:p>
            <a:pPr>
              <a:buFont typeface="+mj-lt"/>
              <a:buAutoNum type="arabicPeriod"/>
            </a:pPr>
            <a:r>
              <a:rPr lang="en-US" b="0" i="0" dirty="0">
                <a:solidFill>
                  <a:srgbClr val="000000"/>
                </a:solidFill>
                <a:effectLst/>
                <a:latin typeface="Nunito"/>
              </a:rPr>
              <a:t>Allow students to hand write instructions or information as needed</a:t>
            </a:r>
          </a:p>
        </p:txBody>
      </p:sp>
      <p:pic>
        <p:nvPicPr>
          <p:cNvPr id="2050" name="Picture 2" descr="Muscles, Bones &amp; Movement introduction lesson | Teaching Resources">
            <a:extLst>
              <a:ext uri="{FF2B5EF4-FFF2-40B4-BE49-F238E27FC236}">
                <a16:creationId xmlns:a16="http://schemas.microsoft.com/office/drawing/2014/main" id="{971F7AAF-9F7F-4E3F-868A-5ED222E478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4850" y="794266"/>
            <a:ext cx="2038789" cy="28796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AutoShape 4" descr="Woman Model Movement Human Shoulder Arm Stock Vector (Royalty Free)  1637378929">
            <a:extLst>
              <a:ext uri="{FF2B5EF4-FFF2-40B4-BE49-F238E27FC236}">
                <a16:creationId xmlns:a16="http://schemas.microsoft.com/office/drawing/2014/main" id="{7461F16C-7C3C-4893-AE19-AD04FCB5284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8" name="AutoShape 6" descr="Woman Model Movement Human Shoulder Arm Stock Vector (Royalty Free)  1637378929">
            <a:extLst>
              <a:ext uri="{FF2B5EF4-FFF2-40B4-BE49-F238E27FC236}">
                <a16:creationId xmlns:a16="http://schemas.microsoft.com/office/drawing/2014/main" id="{197BAE4B-F5BB-4E7C-81BF-6E9FD7A5F05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96000" y="34290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pic>
        <p:nvPicPr>
          <p:cNvPr id="2058" name="Picture 10" descr="Funny Computer Programmer Joke Quote Mousepad by 9to5Celebrity - CafePress">
            <a:extLst>
              <a:ext uri="{FF2B5EF4-FFF2-40B4-BE49-F238E27FC236}">
                <a16:creationId xmlns:a16="http://schemas.microsoft.com/office/drawing/2014/main" id="{B6CF8F09-6465-4694-BD49-9F27ABE5A9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3581400"/>
            <a:ext cx="2771775" cy="2771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84880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90+ Best Everyday Stretches images | exercise, everyday stretches, excercise">
            <a:extLst>
              <a:ext uri="{FF2B5EF4-FFF2-40B4-BE49-F238E27FC236}">
                <a16:creationId xmlns:a16="http://schemas.microsoft.com/office/drawing/2014/main" id="{3F2C110A-1223-49D9-BCD0-7891F0259D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826" y="142875"/>
            <a:ext cx="5114924" cy="6572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boy and robot clipart - Clip Art Library">
            <a:extLst>
              <a:ext uri="{FF2B5EF4-FFF2-40B4-BE49-F238E27FC236}">
                <a16:creationId xmlns:a16="http://schemas.microsoft.com/office/drawing/2014/main" id="{700E3973-CC0B-45BD-8534-609E9B56F2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7068" y="571500"/>
            <a:ext cx="4067173" cy="2171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The first rule of #programming. If it works don't touch. #ProgrammerHumor # Programmer #Coding #Programming … | Programmer humor, Programmer jokes, Programming  humor">
            <a:extLst>
              <a:ext uri="{FF2B5EF4-FFF2-40B4-BE49-F238E27FC236}">
                <a16:creationId xmlns:a16="http://schemas.microsoft.com/office/drawing/2014/main" id="{AAF74060-D4FC-450E-ACD1-E88A9B59FE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867025"/>
            <a:ext cx="3789310" cy="3848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29 Best Programming Humor images | programming humor, geek humor, humor">
            <a:extLst>
              <a:ext uri="{FF2B5EF4-FFF2-40B4-BE49-F238E27FC236}">
                <a16:creationId xmlns:a16="http://schemas.microsoft.com/office/drawing/2014/main" id="{226C653F-8403-4340-A7F7-4B0ABECB21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0325" y="419099"/>
            <a:ext cx="1809750" cy="6124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45512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2499</TotalTime>
  <Words>138</Words>
  <Application>Microsoft Office PowerPoint</Application>
  <PresentationFormat>Widescreen</PresentationFormat>
  <Paragraphs>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Nunito</vt:lpstr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柏曼深</dc:creator>
  <cp:lastModifiedBy>柏曼深</cp:lastModifiedBy>
  <cp:revision>3</cp:revision>
  <dcterms:created xsi:type="dcterms:W3CDTF">2020-10-20T06:11:37Z</dcterms:created>
  <dcterms:modified xsi:type="dcterms:W3CDTF">2020-10-21T23:51:32Z</dcterms:modified>
</cp:coreProperties>
</file>